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5"/>
    <p:restoredTop sz="94643"/>
  </p:normalViewPr>
  <p:slideViewPr>
    <p:cSldViewPr snapToGrid="0" snapToObjects="1">
      <p:cViewPr varScale="1">
        <p:scale>
          <a:sx n="106" d="100"/>
          <a:sy n="106" d="100"/>
        </p:scale>
        <p:origin x="19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D3F8E-05DF-2B49-A3AA-05E0B57F9D00}" type="datetimeFigureOut">
              <a:rPr lang="en-US" smtClean="0"/>
              <a:t>1/3/18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0CF8D-110B-004F-9D59-FCC8235BE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4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41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47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9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35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4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069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89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762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737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0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7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9CAD2-7795-604F-B47E-4D99E4070A8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CCEB1-0C02-FD49-BD8B-408FE72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" t="3811" r="-99"/>
          <a:stretch/>
        </p:blipFill>
        <p:spPr>
          <a:xfrm>
            <a:off x="27913" y="0"/>
            <a:ext cx="12164087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8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" t="3811" r="-99"/>
          <a:stretch/>
        </p:blipFill>
        <p:spPr>
          <a:xfrm>
            <a:off x="27913" y="0"/>
            <a:ext cx="12164087" cy="6857999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92506" y="457200"/>
            <a:ext cx="4990682" cy="16002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latin typeface="Bungee" charset="0"/>
                <a:ea typeface="Bungee" charset="0"/>
                <a:cs typeface="Bungee" charset="0"/>
              </a:rPr>
              <a:t>  Primitive Data Types</a:t>
            </a:r>
            <a:endParaRPr lang="en-US" sz="4000" b="1" dirty="0">
              <a:latin typeface="Bungee" charset="0"/>
              <a:ea typeface="Bungee" charset="0"/>
              <a:cs typeface="Bungee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Marker Felt Thin" charset="0"/>
                <a:ea typeface="Marker Felt Thin" charset="0"/>
                <a:cs typeface="Marker Felt Thin" charset="0"/>
              </a:rPr>
              <a:t>The lowest level used to describe a value is know as a primitive. Primitive data types dictate how an operator treats a value.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>
          <a:solidFill>
            <a:schemeClr val="accent6">
              <a:lumMod val="60000"/>
              <a:lumOff val="40000"/>
              <a:alpha val="40000"/>
            </a:schemeClr>
          </a:solidFill>
          <a:ln w="28575">
            <a:noFill/>
          </a:ln>
          <a:effectLst>
            <a:glow rad="635000">
              <a:schemeClr val="accent6">
                <a:satMod val="175000"/>
                <a:alpha val="36000"/>
              </a:schemeClr>
            </a:glo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endParaRPr lang="en-US" sz="2800" dirty="0" smtClean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2800" dirty="0" smtClean="0">
                <a:latin typeface="Andale Mono" charset="0"/>
                <a:ea typeface="Andale Mono" charset="0"/>
                <a:cs typeface="Andale Mono" charset="0"/>
              </a:rPr>
              <a:t>String</a:t>
            </a:r>
          </a:p>
          <a:p>
            <a:r>
              <a:rPr lang="en-US" sz="2800" dirty="0" smtClean="0">
                <a:latin typeface="Andale Mono" charset="0"/>
                <a:ea typeface="Andale Mono" charset="0"/>
                <a:cs typeface="Andale Mono" charset="0"/>
              </a:rPr>
              <a:t>Number</a:t>
            </a:r>
          </a:p>
          <a:p>
            <a:r>
              <a:rPr lang="en-US" sz="2800" dirty="0" smtClean="0">
                <a:latin typeface="Andale Mono" charset="0"/>
                <a:ea typeface="Andale Mono" charset="0"/>
                <a:cs typeface="Andale Mono" charset="0"/>
              </a:rPr>
              <a:t>Boolean</a:t>
            </a:r>
          </a:p>
          <a:p>
            <a:r>
              <a:rPr lang="en-US" sz="2800" dirty="0" smtClean="0">
                <a:latin typeface="Andale Mono" charset="0"/>
                <a:ea typeface="Andale Mono" charset="0"/>
                <a:cs typeface="Andale Mono" charset="0"/>
              </a:rPr>
              <a:t>Symbol //ES6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9" y="3255608"/>
            <a:ext cx="6137588" cy="250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1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" t="3811" r="-99"/>
          <a:stretch/>
        </p:blipFill>
        <p:spPr>
          <a:xfrm>
            <a:off x="27913" y="0"/>
            <a:ext cx="12164087" cy="685799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Bungee" charset="0"/>
                <a:ea typeface="Bungee" charset="0"/>
                <a:cs typeface="Bungee" charset="0"/>
              </a:rPr>
              <a:t>NULL vs undefined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Marker Felt Thin" charset="0"/>
                <a:ea typeface="Marker Felt Thin" charset="0"/>
                <a:cs typeface="Marker Felt Thin" charset="0"/>
              </a:rPr>
              <a:t>Null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Represents the absence of any object value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Marker Felt Thin" charset="0"/>
                <a:ea typeface="Marker Felt Thin" charset="0"/>
                <a:cs typeface="Marker Felt Thin" charset="0"/>
              </a:rPr>
              <a:t>Undefined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Represents no value being assigned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987" y="3621506"/>
            <a:ext cx="2143201" cy="206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3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19458</TotalTime>
  <Words>52</Words>
  <Application>Microsoft Macintosh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Andale Mono</vt:lpstr>
      <vt:lpstr>Bungee</vt:lpstr>
      <vt:lpstr>Calibri</vt:lpstr>
      <vt:lpstr>Calibri Light</vt:lpstr>
      <vt:lpstr>Marker Felt Thin</vt:lpstr>
      <vt:lpstr>Arial</vt:lpstr>
      <vt:lpstr>Office Theme</vt:lpstr>
      <vt:lpstr>PowerPoint Presentation</vt:lpstr>
      <vt:lpstr>  Primitive Data Types</vt:lpstr>
      <vt:lpstr>NULL vs undefined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Huie</dc:creator>
  <cp:lastModifiedBy>Christopher Huie</cp:lastModifiedBy>
  <cp:revision>16</cp:revision>
  <dcterms:created xsi:type="dcterms:W3CDTF">2017-12-27T04:43:17Z</dcterms:created>
  <dcterms:modified xsi:type="dcterms:W3CDTF">2018-01-09T17:01:20Z</dcterms:modified>
</cp:coreProperties>
</file>

<file path=docProps/thumbnail.jpeg>
</file>